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ia Ehshe" initials="AE" lastIdx="1" clrIdx="0">
    <p:extLst>
      <p:ext uri="{19B8F6BF-5375-455C-9EA6-DF929625EA0E}">
        <p15:presenceInfo xmlns:p15="http://schemas.microsoft.com/office/powerpoint/2012/main" userId="e1b21f18606eb3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F1044-8B78-4D17-909D-D4D427642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4DC70D-F67F-45B2-9C79-C32F092E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F0EAA-C0B7-4F96-9728-CA469984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A9C538-A958-4938-88B0-2436A934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9FDDE6-5E3D-465E-8A13-57C48CDD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11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39643-02B9-416D-9CE8-C644AAD3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CF1C05-FDE8-4D37-88B5-6FC0F5BAD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95872-8145-464F-A987-0594C4FC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FFEF2-8217-4983-A2A9-0D87E091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CF01ED-BA67-443A-A21B-D5AFB5CA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45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40181F-9562-48B4-822F-F6F860910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0AC681-7E68-4CEC-B89C-926D32161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D4139-0FD5-4247-ABFE-932384B8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0F306-1597-4285-AC81-A672388E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60F17B-11D1-4222-A98B-D66F6E87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87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71683-86FA-4509-B96D-55BE6E4C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DE468-FD7E-4A64-8CF5-D2CDA2F7A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87137-7F66-462A-BB80-0C524B06A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3091AF-CF42-4EA5-A7DA-E0D48EDB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A8919-F3BB-4574-A8F3-A2F2D8E9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7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16918-D1B5-4325-AD1A-AB3C887B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24330A-0BA5-4BCC-86E6-5BF501F2A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BDD90-6D99-4661-8CD7-61A4CCF2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960F8-AE41-4A46-95FB-8CA4D3C1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766AF6-0663-40E4-A1D7-4A8C6E5A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2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58D4-62EE-4EAC-A4EF-88F2A513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CC0FB2-3D3C-4E1D-BD3F-63852F52C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099C70-58F6-4147-A485-6C823DD40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56B130-8C6F-45AE-BC11-755248C1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53ED1-AC41-404B-90A8-1A413EB5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557C37-CEF9-46B9-BBFE-B607A9DD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6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D87F2-E22F-4660-983C-933547FA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EAA0CA-C8F7-4264-868E-C54D3D9EA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B70215-3819-474E-A4B2-C7E546577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491192-79A1-4954-8F15-E309C03FE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6B948C-6823-4E83-AC03-929699F3B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949E06-747F-48C5-8239-5B874D11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52387B-BCD0-46A1-917E-83EA9C7B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B84F82-A26F-4FCA-8F88-D614E662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6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F7EBE-FAFE-4461-A0AB-FDE0EFAA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9D4E28-FF48-4016-A258-CD3999E4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91B672-E332-413A-854C-2006F3B3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BB9A5B-FD11-4C56-9795-50999E84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41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A840DB-2687-4C37-9107-01804DCF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1A325B-A1F0-49C2-BD91-3D580FA3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98D18E-52EC-48BB-B8D3-9AD3C2F0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35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0D3EF-EBDA-4CE9-A057-C17DAD6D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6F7C3-20C0-4A7E-9761-B4432BFE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1AE4CD-2648-4C08-8CBD-5C630AE16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39B1C4-22FA-4C17-9300-030311B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72EAE4-4679-4293-92ED-2879B6D1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DD05A1-EB81-476B-8508-69AB5A86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35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C9E2A-E687-4266-AED2-15D4A125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22C196-80CD-45C4-B78A-9B6759E3E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B9F1AB-66A0-4219-87B6-08032887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05E83A-049A-484F-889D-1CA99BCB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5F5372-C75B-468A-9A96-1B7D517C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B1451-3933-4DE3-A2FB-8786079D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2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10BEF9-D3E7-4989-A907-BE983E75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428A1C-71E3-4288-B2C9-AE71CCA8F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ECFE8-B1A2-49C0-B5C7-57F7654D9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6FB7-41D3-4AB3-81EE-0A1C04F6C2DA}" type="datetimeFigureOut">
              <a:rPr lang="es-ES" smtClean="0"/>
              <a:t>09/04/2020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AEFA7-4598-457E-915D-6204662E7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50DC95-D81A-4310-B92E-834AF2573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F8BD-6EAD-4265-B3D1-43B684AC47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82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info@munduberriak.com" TargetMode="External"/><Relationship Id="rId4" Type="http://schemas.openxmlformats.org/officeDocument/2006/relationships/hyperlink" Target="http://www.munduberriak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munduberriak-ongd-sexol%C3%B3gica-2651991a3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instagram.com/Munduberria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Munduberriak-1090601104381987/" TargetMode="External"/><Relationship Id="rId5" Type="http://schemas.openxmlformats.org/officeDocument/2006/relationships/hyperlink" Target="https://www.youtube.com/watch?v=wVJ7HLIYcn0" TargetMode="External"/><Relationship Id="rId4" Type="http://schemas.openxmlformats.org/officeDocument/2006/relationships/hyperlink" Target="http://www.munduberriak.com/" TargetMode="Externa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B462DB72-DC4F-4365-86A5-812BC0BA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65791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TRAYECTORIA</a:t>
            </a:r>
          </a:p>
        </p:txBody>
      </p:sp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B271EEBD-BF58-4416-BDEC-E6C45B320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26" y="652889"/>
            <a:ext cx="1802296" cy="1337641"/>
          </a:xfr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8C0ECDA-2FC3-4822-85A5-F983F286D3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4522" y="652889"/>
            <a:ext cx="1467678" cy="132556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66C786EC-0519-44ED-9050-6894BB3B67DE}"/>
              </a:ext>
            </a:extLst>
          </p:cNvPr>
          <p:cNvSpPr/>
          <p:nvPr/>
        </p:nvSpPr>
        <p:spPr>
          <a:xfrm>
            <a:off x="3339548" y="3180522"/>
            <a:ext cx="6082748" cy="2427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E5570B-4BB0-478B-A8B1-09CDB2BB616A}"/>
              </a:ext>
            </a:extLst>
          </p:cNvPr>
          <p:cNvSpPr/>
          <p:nvPr/>
        </p:nvSpPr>
        <p:spPr>
          <a:xfrm>
            <a:off x="838200" y="1995556"/>
            <a:ext cx="10399643" cy="486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ONGD-Intercultural, sexológica y feminista</a:t>
            </a:r>
          </a:p>
          <a:p>
            <a:pPr algn="ctr"/>
            <a:endParaRPr lang="es-E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200" dirty="0"/>
          </a:p>
          <a:p>
            <a:pPr algn="ctr"/>
            <a:endParaRPr lang="es-ES" sz="3200" dirty="0"/>
          </a:p>
          <a:p>
            <a:pPr algn="ctr"/>
            <a:r>
              <a:rPr lang="es-E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se puede </a:t>
            </a:r>
            <a:r>
              <a:rPr lang="es-E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despatriarcalizar</a:t>
            </a:r>
            <a:r>
              <a:rPr lang="es-E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descolonizar”</a:t>
            </a:r>
          </a:p>
          <a:p>
            <a:pPr algn="ctr"/>
            <a:endParaRPr lang="es-ES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www.munduberriak.com</a:t>
            </a:r>
            <a:endParaRPr lang="es-E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info@munduberriak.com</a:t>
            </a:r>
            <a:endParaRPr lang="es-E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582BD6B-4A96-4C9A-B715-B3CDF52BF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87" y="3086949"/>
            <a:ext cx="3800443" cy="2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1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C5461-6ECB-48B5-9178-DC9F2AA98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“Análisis sobre el proceso de paz en Colombia y el sueño de la paz Intercultural”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Entrevista realizada vía Skype desde Sídney, Australia 2016. </a:t>
            </a:r>
            <a:endParaRPr lang="es-E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0E9B2CE9-98B5-4643-894A-2A729D11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2BFDA6-6837-4456-A409-5F70C0D08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A74D5EB9-E109-4DC0-A6CB-130D6FD97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7" name="image11.png">
            <a:extLst>
              <a:ext uri="{FF2B5EF4-FFF2-40B4-BE49-F238E27FC236}">
                <a16:creationId xmlns:a16="http://schemas.microsoft.com/office/drawing/2014/main" id="{58F75BEC-D6E3-4C60-B05A-6A3F481DC09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30417" y="3429000"/>
            <a:ext cx="2531165" cy="3157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76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618DD-1900-4B2C-BAFA-C2B0AB387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Ponencias en Jornadas locales:</a:t>
            </a:r>
          </a:p>
          <a:p>
            <a:pPr algn="just">
              <a:buFontTx/>
              <a:buChar char="-"/>
            </a:pP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“Pensar las Masculinidades Subversivas desde el </a:t>
            </a:r>
            <a:r>
              <a:rPr lang="es-ES" sz="2400" i="1" dirty="0" err="1">
                <a:solidFill>
                  <a:schemeClr val="accent1">
                    <a:lumMod val="75000"/>
                  </a:schemeClr>
                </a:solidFill>
              </a:rPr>
              <a:t>Abya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-Yala/América Latina”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Nuevas Masculinidades por la Asociación Bizigay en Bilbao, 2016. </a:t>
            </a:r>
          </a:p>
          <a:p>
            <a:pPr algn="just">
              <a:buFontTx/>
              <a:buChar char="-"/>
            </a:pP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“Mujeres luchando por la paz en el rigor de la guerra en Colombia: La defensa de los derechos humanos”.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El papel de las mujeres en los procesos de paz y convivencia por la Asociación Mujeres de Colores en Bilbao, 2016.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5824CB02-DD9B-45E4-8D23-97192FAE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0209C0-F4F9-4322-B004-EE6998FB0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7CE95060-2B2A-4A57-807E-F63942915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A0F759-72DE-4FAF-9F5E-998A1234D46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37291" y="4320207"/>
            <a:ext cx="3158709" cy="23394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C7A37D-09F7-4DC9-AD39-FFEC5F1DE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10" y="4411315"/>
            <a:ext cx="3379962" cy="21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B97EAC-0DA6-4A5A-91E7-130E73553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Participación la creación del Banco del Tiempo “La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</a:rPr>
              <a:t>Txakana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” para el Buen Vivir por la Asociación Mujeres de Colores para la Paz y la Convivencia en Bilbao, 2016. </a:t>
            </a: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7B3F3E9B-5AF1-44B3-A401-B2A77285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682BE5-599E-4C7B-BA8C-744E294DE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B55AE9EE-98F8-4D0C-AE79-88B06521A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D682B5-83A3-4680-B3EB-CD34ADA861C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62425" y="4001294"/>
            <a:ext cx="3867150" cy="2376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22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DF60D4-1F9F-4788-AB00-6E391CF5F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Participación como Informante clave en el informe sobre </a:t>
            </a:r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“Análisis, sistematización y evaluación de procesos de empoderamiento sexual para la prevención de la violencia sexual contra las mujeres”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por la Asociación Mujeres de Colores para la Paz y Convivencia en Bilbao, 2017. </a:t>
            </a:r>
            <a:endParaRPr lang="es-E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29464BF5-B6D9-49A7-A160-4EC4CAAD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AD3DBA-740C-40FC-8694-608E0D79A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8851A9E7-05D7-4262-A8A6-EA9947AC8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65125"/>
            <a:ext cx="1802296" cy="1337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F6557C-F0A4-475A-A080-A0F180DEB47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12874" y="3464035"/>
            <a:ext cx="4966252" cy="284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80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EF448E-800E-4FBA-ADDA-4F4BF74A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Elaboración del Proyecto educativo audiovisual. Estudio cualitativo de los Derechos Sexuales y Reproductivos (Procreativos) desde una perspectiva Intercultural en Euskadi, 2017:</a:t>
            </a:r>
          </a:p>
          <a:p>
            <a:pPr marL="0" indent="0" algn="ctr">
              <a:buNone/>
            </a:pPr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“De objetos de estudio a SUJETAS de estudio”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92195E17-CC65-4C99-BA20-781EEDB1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ELABORADOS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1CE22C-5038-49DC-ABEB-8907973B2D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822C8DB6-E157-457D-BC40-A17E86880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65125"/>
            <a:ext cx="1802296" cy="1337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40CD92-F34F-40D9-9D92-A91D6873BA2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30052" y="3711575"/>
            <a:ext cx="3731895" cy="2781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77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2035B9-6798-4052-B3CF-A4F332EF3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Mundu Berriak-Asociación por un desarrollo Intercultural cuenta con un Plan estratégico: </a:t>
            </a: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A68233C4-EC5E-4AC1-9F58-6BDEE464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536392-EFD0-40D8-86FE-D29D769040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43F022E6-0FA7-4360-AE53-14D91072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65125"/>
            <a:ext cx="1802296" cy="1337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21E5F0-CFC9-4487-BE08-C93C33A0AB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83" y="2674525"/>
            <a:ext cx="4761051" cy="3502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95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4637C9-C86B-4A97-8C6E-1E12D41C3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Creación de la primera Escuela Internacional de Empoderamiento Sexual en Bilbao, 2018: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Un lugar donde las mujeres de diversas culturas pueden encontrarse, capacitarse, crear, investigar, estudiar y llevar a cabo incidencia política en materia de Sexualidad femenina, Empoderamiento Sexual y Derechos Sexuales y Procreativos.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02FC68D8-AE9D-4FB3-A8EE-C03EC1A1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5D9EE6-C3D6-4B7C-A8BC-DA829F479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3BEF1380-5D2D-4AD2-BE68-69B9BC228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65125"/>
            <a:ext cx="1802296" cy="1337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CF7209-7D34-40B6-8225-DB604EC1B7D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290252" y="4411345"/>
            <a:ext cx="5611495" cy="208153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254002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C79644-CF0C-473E-A4AD-EC9F43574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Elaboración de un material de pedagogía sexual en el marco de la Escuela Internacional de Empoderamiento Sexual para fortalecer los procesos de Empoderamiento Sexual de las mujeres.</a:t>
            </a:r>
          </a:p>
          <a:p>
            <a:pPr marL="0" indent="0" algn="ctr">
              <a:buNone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“Agéndate por los Derechos Sexuales”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D0B2DB3D-F90D-4D97-AF36-F7A85920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ELABORADOS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01B215-B6ED-460B-9447-D6EE511FF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C0C3E5F5-3174-47AE-968F-2874AE1DA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65125"/>
            <a:ext cx="1802296" cy="1337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31E46E-CBDC-4DD4-B958-6AC589969D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49" y="3850005"/>
            <a:ext cx="3524250" cy="2642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14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3">
            <a:extLst>
              <a:ext uri="{FF2B5EF4-FFF2-40B4-BE49-F238E27FC236}">
                <a16:creationId xmlns:a16="http://schemas.microsoft.com/office/drawing/2014/main" id="{7187314F-2897-499D-891D-D89E3FD1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PERTENECEMOS 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048ADD-1625-402B-94D5-ABADF1FCE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58C42E1B-CB88-4C07-AA77-BA86656F7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65125"/>
            <a:ext cx="1802296" cy="1337641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76EB691-929E-47BE-9216-6C94BF6551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9492"/>
            <a:ext cx="3443407" cy="167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C8886D-94F2-4084-9D90-92D116ACD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31" y="2544289"/>
            <a:ext cx="3657390" cy="13643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EC31B4-9B00-4C75-A36E-5DE3B25B6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26" y="2544289"/>
            <a:ext cx="3391194" cy="11948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8C5D48-A612-4B02-9ABE-76F210290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26" y="4307991"/>
            <a:ext cx="44196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45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3">
            <a:extLst>
              <a:ext uri="{FF2B5EF4-FFF2-40B4-BE49-F238E27FC236}">
                <a16:creationId xmlns:a16="http://schemas.microsoft.com/office/drawing/2014/main" id="{88FA098C-8AF1-41D5-A4E6-BAA248A8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COLABORAMOS CON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7E430-D6AC-4118-BC37-BC6994B4C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4C6BCBE5-4AD6-4E8A-8848-17012244E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65125"/>
            <a:ext cx="1802296" cy="1337641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AAC58D3-8325-411A-8465-83693E9BF2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8171" y="1933440"/>
            <a:ext cx="2021837" cy="17982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6CB1AA-0B1B-46F7-A840-765F33CD18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885911" y="2103250"/>
            <a:ext cx="2482437" cy="8141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EC25F4-0094-4258-A38B-040D6A82ACD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79" y="2190239"/>
            <a:ext cx="2781300" cy="10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1BFCAFF-45FB-4037-8EE6-9DF11758DA5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881543" y="3288278"/>
            <a:ext cx="2575271" cy="13376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8A70C8-D4B0-4F1F-9CB7-E35E37FEC7E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76895" y="3297264"/>
            <a:ext cx="1607260" cy="14345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02CFAD-F589-43AF-B1CC-F455A4E5229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1" y="3987184"/>
            <a:ext cx="3533775" cy="188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E5E732-D4ED-4451-A4EB-28E1C1F15DA9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180058" y="3168038"/>
            <a:ext cx="2021837" cy="17982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2CA514-6307-4F93-839A-D111AAFB2D2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370545" y="4731835"/>
            <a:ext cx="2213610" cy="19723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03254D-3A1C-4E98-B030-96A6972C2251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37" y="5176394"/>
            <a:ext cx="1425141" cy="128581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9BAF83B-11F8-4926-AF0D-CC23926E91BF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8083569" y="5176394"/>
            <a:ext cx="3561944" cy="10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0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A15735-83D9-4123-9275-3739FF56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La organización sin ánimo de lucro MUNDU BERRIAK-Asociación por un desarrollo Intercultural, nace en el 2008 al calor de un proceso de debate sobre el impacto del capitalismo y la modernidad en el Sur Global y en el País Vasco. </a:t>
            </a: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C67C2D35-C276-42E8-87C6-BB5C34D5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697800-E233-453A-96C9-425ACB81D0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2D39D99C-4FD4-4358-9025-3F0AC8478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9D81D6-43DB-4390-A7D7-634BEFBEB68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90800" y="4223799"/>
            <a:ext cx="7010399" cy="19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3">
            <a:extLst>
              <a:ext uri="{FF2B5EF4-FFF2-40B4-BE49-F238E27FC236}">
                <a16:creationId xmlns:a16="http://schemas.microsoft.com/office/drawing/2014/main" id="{92266DDF-17D4-4DFC-8E35-0B07E5A3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2B11E8-8034-4808-A3C8-48A0AB113B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70B2CF88-68B3-4FAD-8110-0CCB53EB9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65125"/>
            <a:ext cx="1802296" cy="1337641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B581C1A-1DD6-4F75-A6E9-567EE558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Contamos con las siguientes redes: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www.munduberriak.com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000" u="sng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https://www.youtube.com/watch?v=wVJ7HLIYcn0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000" u="sng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https://www.facebook.com/Munduberriak-1090601104381987/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000" u="sng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https://www.instagram.com/Munduberriak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https://www.linkedin.com/in/munduberriak-ongd-sexol%C3%B3gica-2651991a3/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D921FA-32FF-4F1E-9316-8B2C7999F7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86" y="4437835"/>
            <a:ext cx="4731027" cy="20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AEF18-A571-4736-9226-1B415043B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b="1" i="1" dirty="0">
                <a:solidFill>
                  <a:srgbClr val="002060"/>
                </a:solidFill>
              </a:rPr>
              <a:t>“El reconocimiento como requisito previo para el conocimiento”</a:t>
            </a:r>
          </a:p>
          <a:p>
            <a:pPr marL="0" indent="0" algn="ctr">
              <a:buNone/>
            </a:pPr>
            <a:r>
              <a:rPr lang="es-ES" b="1" dirty="0">
                <a:solidFill>
                  <a:srgbClr val="002060"/>
                </a:solidFill>
              </a:rPr>
              <a:t>Aprendemos mirando al SUR:</a:t>
            </a:r>
          </a:p>
          <a:p>
            <a:pPr algn="ctr">
              <a:buFontTx/>
              <a:buChar char="-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Interculturalidad.</a:t>
            </a:r>
          </a:p>
          <a:p>
            <a:pPr algn="ctr">
              <a:buFontTx/>
              <a:buChar char="-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Derechos Sexuales.</a:t>
            </a:r>
          </a:p>
          <a:p>
            <a:pPr algn="ctr">
              <a:buFontTx/>
              <a:buChar char="-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Empoderamiento Sexual.</a:t>
            </a:r>
          </a:p>
          <a:p>
            <a:pPr algn="ctr">
              <a:buFontTx/>
              <a:buChar char="-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Buen vivir.</a:t>
            </a:r>
          </a:p>
          <a:p>
            <a:pPr algn="ctr">
              <a:buFontTx/>
              <a:buChar char="-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Ir más allá del capitalismo. </a:t>
            </a: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3FADAFD1-EE95-4FDA-9B1A-6D54C28E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 Y VALORES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C457CE-CE4E-4AF9-972B-47723B933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17DC910F-CF3E-4D06-BE95-64BBF7496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767E03-8EBE-4DFE-B313-281D738E6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79" y="2994993"/>
            <a:ext cx="2193623" cy="26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2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3">
            <a:extLst>
              <a:ext uri="{FF2B5EF4-FFF2-40B4-BE49-F238E27FC236}">
                <a16:creationId xmlns:a16="http://schemas.microsoft.com/office/drawing/2014/main" id="{E5D9EE0A-24A3-4253-BC4B-9F310405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457D3D-259E-4FB5-A872-49049D433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FB37E46D-0AE1-43B0-A55E-6EB84BCBF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0448F8B-9CA4-439A-9315-178C56D209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49615" y="2024407"/>
            <a:ext cx="6492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8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3">
            <a:extLst>
              <a:ext uri="{FF2B5EF4-FFF2-40B4-BE49-F238E27FC236}">
                <a16:creationId xmlns:a16="http://schemas.microsoft.com/office/drawing/2014/main" id="{30A3DEEC-4EE9-4A6A-ADB8-C025EFFB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A7E645-821E-4FC7-86DD-ED37877334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768817CD-F9BE-4FE9-A617-0E374F108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CD544FE-C49E-4A16-96A8-43627D8C0D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28887" y="2141537"/>
            <a:ext cx="5934225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4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13454-61EF-4912-8D0A-7DD3F4B2B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Seminarios y Jornadas Internacionales:</a:t>
            </a:r>
          </a:p>
          <a:p>
            <a:pPr algn="just">
              <a:buFontTx/>
              <a:buChar char="-"/>
            </a:pP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“La Cosmovisión Andina frente  a la sociedad de riesgo global”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Huancayo, región Junín, Perú 2009.</a:t>
            </a:r>
          </a:p>
          <a:p>
            <a:pPr algn="just">
              <a:buFontTx/>
              <a:buChar char="-"/>
            </a:pP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“Memoria, Identidad e Interculturalidad: Sembrando la palabra”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Bogotá, Colombia 2014.</a:t>
            </a:r>
          </a:p>
          <a:p>
            <a:pPr marL="0" indent="0">
              <a:buNone/>
            </a:pP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7AE6E546-241D-4BD2-A0B4-DADD14E6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D405CB-C3EC-40F4-ADCB-0C4940D96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45930D75-4BEC-48E1-AD88-394EF6FF0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6110A2-8CC4-4133-9166-8F9927D72E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63565" y="3882887"/>
            <a:ext cx="3939600" cy="26099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FA2707-DFD3-4A01-A70A-130492278EB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349213" y="3657600"/>
            <a:ext cx="2536909" cy="2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7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848D60-B5CD-4C0B-9614-132DEC751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Cuadernos de Trabajo: Libros publicados en físico y digital.</a:t>
            </a:r>
          </a:p>
          <a:p>
            <a:pPr>
              <a:buFontTx/>
              <a:buChar char="-"/>
            </a:pP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“Críticas, rearticulaciones y alternativas en la era (post)desarrollo”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Gabriel Andrés Arévalo Robles, Rebeca Paredes Nieto y Elian Rodríguez. Huancayo, 2009.</a:t>
            </a:r>
          </a:p>
          <a:p>
            <a:pPr>
              <a:buFontTx/>
              <a:buChar char="-"/>
            </a:pP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“Luchas, experiencias y resistencias en la diversidad y la multiplicidad”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Gabriel Andrés Arévalo Robles e Ingrid Zabaleta. Bogotá, 2012.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17781625-7DD5-44D5-B73F-9C856E11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9E4FB8-6DED-48C4-999C-813E77F4D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DC42C434-4E8A-4A4B-ABA7-B3B232896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7" name="image10.png">
            <a:extLst>
              <a:ext uri="{FF2B5EF4-FFF2-40B4-BE49-F238E27FC236}">
                <a16:creationId xmlns:a16="http://schemas.microsoft.com/office/drawing/2014/main" id="{379F3863-F6EF-473D-8472-F241F05EF82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87875" y="4088413"/>
            <a:ext cx="2011708" cy="222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08.png">
            <a:extLst>
              <a:ext uri="{FF2B5EF4-FFF2-40B4-BE49-F238E27FC236}">
                <a16:creationId xmlns:a16="http://schemas.microsoft.com/office/drawing/2014/main" id="{3718DFAD-E8A5-4D58-8FA7-4B0121C773D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154723" y="4088413"/>
            <a:ext cx="1803747" cy="222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48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988CB-974D-497F-9311-95F6963E8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Apoyo a las iniciativas Interculturales en el barrio de San Ignacio, Bilbao 2015: </a:t>
            </a:r>
          </a:p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Charla sobre el Conflicto social en Colombia. </a:t>
            </a:r>
          </a:p>
          <a:p>
            <a:pPr algn="just"/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“Tarde de Integración Intercultural”: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Jornadas de Convivencia entre inmigrantes latinoamericano/as habitantes en el barrio San Ignacio.</a:t>
            </a:r>
            <a:endParaRPr lang="es-E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A251A322-4E3A-4703-9E6E-E36041CD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95B2E7-E322-45F6-9776-0945EA368A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B40C5874-3A9C-405A-BD45-EDABF812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2542082-8CAE-4147-9D02-87DC7D0C0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81" y="4341147"/>
            <a:ext cx="3268038" cy="21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3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57093-1B27-4B82-80EA-4830BCBAE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Participación como Informante clave en el estudio sobre el </a:t>
            </a:r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“Análisis sobre los Derechos Sexuales desde la perspectiva de los Derechos Humanos”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por la Asociación Bizigay, 2015. </a:t>
            </a:r>
            <a:endParaRPr lang="es-E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5FBA9B46-F920-476B-B419-10D52E0F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C0E2C2-4305-4EF5-964A-4041FCA85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467678" cy="1325562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id="{3DC206D2-967C-41CA-91ED-8795F0535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04" y="353046"/>
            <a:ext cx="1802296" cy="13376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B245858-A187-41A6-96F5-3F0CA2457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8" y="4001294"/>
            <a:ext cx="7498858" cy="21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5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684</Words>
  <Application>Microsoft Office PowerPoint</Application>
  <PresentationFormat>Panorámica</PresentationFormat>
  <Paragraphs>73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de Office</vt:lpstr>
      <vt:lpstr>TRAYECTORIA</vt:lpstr>
      <vt:lpstr>ANTECEDENTES</vt:lpstr>
      <vt:lpstr>MISIÓN Y VALORES</vt:lpstr>
      <vt:lpstr>CARACTERÍSTICAS</vt:lpstr>
      <vt:lpstr>CARACTERÍSTICAS</vt:lpstr>
      <vt:lpstr>ACTUACIONES</vt:lpstr>
      <vt:lpstr>ACTUACIONES</vt:lpstr>
      <vt:lpstr>ACTUACIONES</vt:lpstr>
      <vt:lpstr>INVESTIGACIÓN</vt:lpstr>
      <vt:lpstr>ACTUACIONES</vt:lpstr>
      <vt:lpstr>ACTUACIONES</vt:lpstr>
      <vt:lpstr>ACTUACIONES</vt:lpstr>
      <vt:lpstr>ACTUACIONES</vt:lpstr>
      <vt:lpstr>MATERIALES ELABORADOS</vt:lpstr>
      <vt:lpstr>PLAN ESTRATÉGICO</vt:lpstr>
      <vt:lpstr>ACTUACIONES</vt:lpstr>
      <vt:lpstr>MATERIALES ELABORADOS</vt:lpstr>
      <vt:lpstr>PERTENECEMOS A</vt:lpstr>
      <vt:lpstr>COLABORAMOS CON</vt:lpstr>
      <vt:lpstr>REDES SOCIALES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TRAYECTORIA</dc:title>
  <dc:creator>Amaia Ehshe</dc:creator>
  <cp:lastModifiedBy>Amaia Ehshe</cp:lastModifiedBy>
  <cp:revision>62</cp:revision>
  <dcterms:created xsi:type="dcterms:W3CDTF">2020-04-08T13:42:56Z</dcterms:created>
  <dcterms:modified xsi:type="dcterms:W3CDTF">2020-04-09T10:00:05Z</dcterms:modified>
</cp:coreProperties>
</file>